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85" d="100"/>
          <a:sy n="85" d="100"/>
        </p:scale>
        <p:origin x="204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66D0F-806B-3E44-7ADF-28843F0D9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6D2578-90D5-872B-8D7B-68B8A9B38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EBB5EA-793F-D077-9D65-FE576830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EBCA41-F68C-0546-D862-8633C058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76D7A5-E646-9904-93AF-CC8AA95E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8021C-D31B-2020-553E-FEBD9574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9FA947-05D9-54C5-D51B-5D6286D8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420F35-ECB2-E7A7-B4BF-D067ACD2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2EBF2-199A-8177-E23B-6D7A6084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4324D9-5A91-7D01-12BD-5C47061B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5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A1ABF7-21EB-C34D-853F-30A7879FC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471BD7-8F67-435F-098F-7170D3BE4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C6D24E-195C-B8DB-D205-BDD3E95B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B774D9-FB91-1702-1CE3-26A3B093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7304F-E4DF-2049-376C-413B930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9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235E7-5799-3058-A69D-D07BA9D3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37EC3-0A3E-E8B6-48F3-1BDC1876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2B7F6-1FFA-267F-C52A-54220C88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EE7D5-421D-FDD1-DC94-864ECAD8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B783C6-12E4-93FC-1B77-79F1D8C7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7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6BA0F-C52A-195F-AD39-DB972FEF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F9A5C5-8429-DDCC-B491-3CD2FE435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3D3AE6-F0D4-8BC4-10C0-3418EACA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BCBFE7-49D7-F7E4-A533-49BDB9AC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D390A-C897-5BE4-3EBB-656D8ADE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19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C6FCE-2A96-5A34-E044-01F9DD2F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BA76B-09AA-E709-664C-9B9EAB93E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A58FA1-4F9F-221C-FDE4-8B7C0490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621D3E-DD84-A222-6093-2A578A86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EDFF99-44B8-450B-4113-56315209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8DA687-468E-2EBE-FBB4-E3FA4E7A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0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53D63-D22B-D432-8EBB-D7CB0D25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1A37D6-AB25-820E-CD50-6E43B8F2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ED93A6-4A87-AF2F-1F66-AB4C2D9C8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7FA3B5-035F-6E92-8C34-C85F6953C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8562C6-9BA5-A372-D8C1-60536022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B5A93E-924F-9F6A-5FCB-22FA2016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B47DC0-FA8E-14D3-7D94-6E695ED6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C111D9-FCE7-CA0A-64FF-F27560A7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9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FDDEF-22E6-9D75-E61C-19E0CEEB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9F041F-A3B6-1F0E-212B-1A23365F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06BDFD-D81D-A611-D79D-685700E2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C08F2F-9E68-EC0D-FDBE-E26C91F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0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853BF1-B91B-05CE-D1B3-52928FAD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C8AEE2-E1AC-8989-6CF5-DA101E68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F0CA15-D5DB-5BA1-9518-1774EEB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8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92A89-6B00-B105-C9D7-CB24E385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B5A6C-FC9B-A2A4-02E0-B658C4D9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6CE787-7AE0-5FFC-6C81-7B1DC80B0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2C3153-FDA2-C1E8-99DD-46033D77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ACB973-09A4-0E97-6837-569DD203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C0AD5-E575-C34F-B894-01E4426E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5480C-DA11-2B00-2E28-2C5183DF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CC70CE-DC1D-D961-D9E4-1F4CF0C33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304487-812D-9698-4FD1-A3B946BAD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027E3D-0B00-8213-4999-9F0CB354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79228C-90FB-1458-D50E-93FA3704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CA3D6D-044F-0885-FFE5-F27BD047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6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E22DF9-23DB-DEBF-DFA5-D243D9F4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80435B-3C3F-4AE8-22D5-999B70D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5E6EB0-1A8D-70B1-2E9B-AAB4FAB2E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B455E-39BF-3F46-B68B-D0FBC73B750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F368D-6781-4AB2-CE64-74EE4AB9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B24FE-FA18-61DE-DD4A-9FFA67B3B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20111C-F140-E24F-ACF7-F7CAE20FC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fd.cz/film/36451-smradi/prehled/" TargetMode="External"/><Relationship Id="rId3" Type="http://schemas.openxmlformats.org/officeDocument/2006/relationships/hyperlink" Target="https://www.cbdb.cz/autor-1037-tereza-bouckova" TargetMode="External"/><Relationship Id="rId7" Type="http://schemas.openxmlformats.org/officeDocument/2006/relationships/hyperlink" Target="https://www.bookport.cz/kniha/rok-kohouta-10151/" TargetMode="External"/><Relationship Id="rId2" Type="http://schemas.openxmlformats.org/officeDocument/2006/relationships/hyperlink" Target="https://www.terezabouckov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xor.cz/clanek/655/tereza-bouckova-dum-v-matousove-ulici" TargetMode="External"/><Relationship Id="rId5" Type="http://schemas.openxmlformats.org/officeDocument/2006/relationships/hyperlink" Target="https://www.novinky.cz/clanek/zena-styl-tereza-bouckova-minulost-jsem-hodila-za-hlavu-40021804" TargetMode="External"/><Relationship Id="rId4" Type="http://schemas.openxmlformats.org/officeDocument/2006/relationships/hyperlink" Target="https://cs.wikipedia.org/wiki/Tereza_Bou&#269;kov&#225;" TargetMode="External"/><Relationship Id="rId9" Type="http://schemas.openxmlformats.org/officeDocument/2006/relationships/hyperlink" Target="https://www.levneknihy.cz/dum-v-matousove-ulici-elektronicka-knih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Lidská tvář, osoba, oblečení, šátek&#10;&#10;Popis byl vytvořen automaticky">
            <a:extLst>
              <a:ext uri="{FF2B5EF4-FFF2-40B4-BE49-F238E27FC236}">
                <a16:creationId xmlns:a16="http://schemas.microsoft.com/office/drawing/2014/main" id="{12BE410D-8694-9FB7-7002-B2148A89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774" y="-48327"/>
            <a:ext cx="12651698" cy="711658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45B042C-A144-85B8-8AB8-FA42EA498DE0}"/>
              </a:ext>
            </a:extLst>
          </p:cNvPr>
          <p:cNvSpPr/>
          <p:nvPr/>
        </p:nvSpPr>
        <p:spPr>
          <a:xfrm>
            <a:off x="6205927" y="1858780"/>
            <a:ext cx="5666282" cy="2866543"/>
          </a:xfrm>
          <a:prstGeom prst="rect">
            <a:avLst/>
          </a:prstGeom>
          <a:solidFill>
            <a:srgbClr val="BFBFB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4EABD2-5590-1F51-1073-8983079C7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074" y="1122363"/>
            <a:ext cx="5891136" cy="2625178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Tereza Boučková:</a:t>
            </a:r>
            <a:b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cs-CZ" sz="7000" dirty="0">
                <a:latin typeface="Baskerville" panose="02020502070401020303" pitchFamily="18" charset="0"/>
                <a:ea typeface="Baskerville" panose="02020502070401020303" pitchFamily="18" charset="0"/>
              </a:rPr>
              <a:t>Rok kohouta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E6E43C-D71E-45C2-23E2-FB4A6AB34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331" y="3897442"/>
            <a:ext cx="3847475" cy="1655762"/>
          </a:xfrm>
        </p:spPr>
        <p:txBody>
          <a:bodyPr/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Aneta Melicharová</a:t>
            </a:r>
          </a:p>
        </p:txBody>
      </p:sp>
    </p:spTree>
    <p:extLst>
      <p:ext uri="{BB962C8B-B14F-4D97-AF65-F5344CB8AC3E}">
        <p14:creationId xmlns:p14="http://schemas.microsoft.com/office/powerpoint/2010/main" val="391734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72067C-268C-2CA5-FB3B-261AA138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Tereza Boučková</a:t>
            </a:r>
            <a:b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(*</a:t>
            </a:r>
            <a:r>
              <a:rPr lang="cs-CZ" b="0" i="0" u="none" strike="noStrike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24. 5. 1957)</a:t>
            </a:r>
            <a:endParaRPr lang="cs-CZ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C32BC-9F22-2345-CAAC-17D5C46E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32" y="2397679"/>
            <a:ext cx="6783784" cy="430292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spisovatelka, scénáristka, publicistka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Akademické gymnázium ve Štěpánské ulici (Praha)</a:t>
            </a:r>
          </a:p>
          <a:p>
            <a:r>
              <a:rPr lang="cs-CZ" b="0" i="0" u="none" strike="noStrike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marné pokusy o přijetí na  DAMU (herectví)</a:t>
            </a:r>
          </a:p>
          <a:p>
            <a:r>
              <a:rPr lang="cs-CZ" b="0" i="0" u="none" strike="noStrike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studium na jazykové škole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signatářka Charty 77</a:t>
            </a:r>
            <a:endParaRPr lang="cs-CZ" b="0" i="0" u="none" strike="noStrike" dirty="0"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b="0" i="0" u="none" strike="noStrike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listopad 2016 – status účastníka odboje 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a </a:t>
            </a:r>
            <a:r>
              <a:rPr lang="cs-CZ" b="0" i="0" u="none" strike="noStrike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odporu proti komunismu</a:t>
            </a:r>
          </a:p>
          <a:p>
            <a:r>
              <a:rPr lang="cs-CZ" b="0" i="0" u="none" strike="noStrike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květen 2024 – čestné občanství Prahy 5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1988 &amp; 1989 – adopce dvou romských dětí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1991 – narození biologického syna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oblečení, osoba, Lidská tvář, úsměv&#10;&#10;Popis byl vytvořen automaticky">
            <a:extLst>
              <a:ext uri="{FF2B5EF4-FFF2-40B4-BE49-F238E27FC236}">
                <a16:creationId xmlns:a16="http://schemas.microsoft.com/office/drawing/2014/main" id="{B2591230-A224-FC1D-6848-4376C918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770"/>
          <a:stretch/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E0D53-FB03-1D94-67D1-2ACD1646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"/>
            <a:ext cx="10515600" cy="1325563"/>
          </a:xfrm>
        </p:spPr>
        <p:txBody>
          <a:bodyPr/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185AE-A291-E749-0A5B-5DD6B34F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81" y="1199213"/>
            <a:ext cx="11518900" cy="5615925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Indiánský běh </a:t>
            </a:r>
            <a:r>
              <a:rPr lang="cs-CZ" sz="260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–</a:t>
            </a:r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 román (1988 samizdatově, 1991 oficiálně), literární cena Jiřího Ortena, kritika známých osobností vč. otce</a:t>
            </a:r>
          </a:p>
          <a:p>
            <a:pPr marL="0" indent="0">
              <a:buNone/>
            </a:pPr>
            <a:endParaRPr lang="cs-CZ" sz="26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ovely: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Křepelice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 (1993)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Když milujete muže </a:t>
            </a:r>
            <a:r>
              <a:rPr lang="cs-CZ" sz="23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(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1995)</a:t>
            </a:r>
          </a:p>
          <a:p>
            <a:pPr lvl="1"/>
            <a:endParaRPr lang="cs-CZ" sz="19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divadelní hry: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Silnice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(2000)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Sodoma komora 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(2003)</a:t>
            </a:r>
          </a:p>
          <a:p>
            <a:pPr lvl="1"/>
            <a:endParaRPr lang="cs-CZ" sz="19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scénáře k filmu:</a:t>
            </a:r>
          </a:p>
          <a:p>
            <a:pPr marL="0" indent="0">
              <a:buNone/>
            </a:pPr>
            <a:r>
              <a:rPr lang="cs-CZ" sz="2300" b="1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	Smradi</a:t>
            </a:r>
            <a:r>
              <a:rPr lang="cs-CZ" sz="23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(2002)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Zemský ráj to napohled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(2009)</a:t>
            </a:r>
            <a:endParaRPr lang="cs-CZ" sz="19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lvl="1" indent="0">
              <a:buNone/>
            </a:pPr>
            <a:endParaRPr lang="cs-CZ" sz="19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lvl="1" indent="0">
              <a:buNone/>
            </a:pPr>
            <a:endParaRPr lang="cs-CZ" sz="19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omány: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Život je nádherný 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(2016)</a:t>
            </a:r>
          </a:p>
          <a:p>
            <a:pPr marL="0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	Dů</a:t>
            </a:r>
            <a:r>
              <a:rPr lang="cs-CZ" sz="2300" b="1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 v Matoušově ulici </a:t>
            </a:r>
            <a:r>
              <a:rPr lang="cs-CZ" sz="23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(2024)</a:t>
            </a:r>
          </a:p>
          <a:p>
            <a:pPr lvl="1"/>
            <a:endParaRPr lang="cs-CZ" sz="1900" dirty="0">
              <a:solidFill>
                <a:srgbClr val="080606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povídky: </a:t>
            </a:r>
            <a:r>
              <a:rPr lang="cs-CZ" sz="26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Šíleně smutné povídky </a:t>
            </a:r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(2013)</a:t>
            </a:r>
          </a:p>
          <a:p>
            <a:pPr marL="457200" lvl="1" indent="0">
              <a:buNone/>
            </a:pPr>
            <a:endParaRPr lang="cs-CZ" sz="19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Literární cestopis: </a:t>
            </a:r>
            <a:r>
              <a:rPr lang="cs-CZ" sz="26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Bhútán, má láska </a:t>
            </a:r>
            <a:r>
              <a:rPr lang="cs-CZ" sz="26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(2020)</a:t>
            </a:r>
          </a:p>
          <a:p>
            <a:endParaRPr lang="cs-CZ" sz="26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600" dirty="0">
                <a:solidFill>
                  <a:srgbClr val="08060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</a:t>
            </a:r>
            <a:r>
              <a:rPr lang="cs-CZ" sz="260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ejetony:</a:t>
            </a:r>
          </a:p>
          <a:p>
            <a:pPr marL="447675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Jen tak si trochu </a:t>
            </a:r>
            <a:r>
              <a:rPr lang="cs-CZ" sz="2300" b="1" i="0" u="none" strike="noStrike" dirty="0" err="1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schnít</a:t>
            </a: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, fejetony o mužích a lidech 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(2004)</a:t>
            </a:r>
          </a:p>
          <a:p>
            <a:pPr marL="447675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Boží a jiná  muka,  fejetony o lásce ke kolu 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(2010)</a:t>
            </a:r>
          </a:p>
          <a:p>
            <a:pPr marL="447675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Závod s časem, 99 nejrychlejších fejetonů 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(2018), </a:t>
            </a:r>
          </a:p>
          <a:p>
            <a:pPr marL="447675" indent="0">
              <a:buNone/>
            </a:pPr>
            <a:r>
              <a:rPr lang="cs-CZ" sz="2300" b="1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Hodiny tikají, šedesát plus jeden fejeton o životě</a:t>
            </a:r>
            <a:r>
              <a:rPr lang="cs-CZ" sz="2300" b="0" i="0" u="none" strike="noStrike" dirty="0">
                <a:solidFill>
                  <a:srgbClr val="08060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(2022)</a:t>
            </a:r>
          </a:p>
          <a:p>
            <a:endParaRPr lang="cs-CZ" sz="2400" b="0" i="0" u="none" strike="noStrike" dirty="0">
              <a:solidFill>
                <a:srgbClr val="08060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0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B18DD-3310-DFFB-2BDC-1513DBAC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346B1A29-7AE9-D3D3-C918-F51ADE399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74" y="245204"/>
            <a:ext cx="10515600" cy="3584057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21706C-4D83-9C7F-0E3A-1AD2328EE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742" y="1810609"/>
            <a:ext cx="3030713" cy="48021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E5D07E-64F9-4CE2-4013-B4A827223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500" y="2325740"/>
            <a:ext cx="3425981" cy="42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3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0CBA7E-DBC9-C069-E3B2-7803F80F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7395"/>
            <a:ext cx="5105398" cy="1952744"/>
          </a:xfrm>
        </p:spPr>
        <p:txBody>
          <a:bodyPr>
            <a:normAutofit/>
          </a:bodyPr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Rok kohouta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text, grafický design, plakát, Grafika&#10;&#10;Popis byl vytvořen automaticky">
            <a:extLst>
              <a:ext uri="{FF2B5EF4-FFF2-40B4-BE49-F238E27FC236}">
                <a16:creationId xmlns:a16="http://schemas.microsoft.com/office/drawing/2014/main" id="{A3087D0E-2A59-039B-7C4B-3854CC3A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2" y="983767"/>
            <a:ext cx="3190247" cy="506388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F52A6-6148-2750-3EDB-525A7D11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1813811"/>
            <a:ext cx="5563849" cy="4679064"/>
          </a:xfrm>
        </p:spPr>
        <p:txBody>
          <a:bodyPr>
            <a:normAutofit/>
          </a:bodyPr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2008, román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problémy se dvěma adoptovanými syny – Lukášem a Patrikem</a:t>
            </a:r>
          </a:p>
          <a:p>
            <a:pPr lvl="1"/>
            <a:r>
              <a:rPr lang="cs-CZ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oproti tomu bezproblémový biologický syn Matěj</a:t>
            </a:r>
          </a:p>
          <a:p>
            <a:pPr lvl="1"/>
            <a:r>
              <a:rPr lang="cs-CZ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kritika okolí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problémy v manželství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problémy hlavní hrdinky jakožto spisovatelky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zdravotní problémy</a:t>
            </a:r>
          </a:p>
          <a:p>
            <a:endParaRPr lang="cs-CZ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4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1F438-5EB8-65C2-EC7F-01525631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6E816-18A8-7363-28D8-E3074B88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Boučková, T. (2008). </a:t>
            </a:r>
            <a:r>
              <a:rPr lang="cs-CZ" i="1" dirty="0">
                <a:latin typeface="Baskerville" panose="02020502070401020303" pitchFamily="18" charset="0"/>
                <a:ea typeface="Baskerville" panose="02020502070401020303" pitchFamily="18" charset="0"/>
              </a:rPr>
              <a:t>Rok kohouta. 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Odeon.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Boučková, T. (n.d.). </a:t>
            </a:r>
            <a:r>
              <a:rPr lang="cs-CZ" i="1" dirty="0">
                <a:latin typeface="Baskerville" panose="02020502070401020303" pitchFamily="18" charset="0"/>
                <a:ea typeface="Baskerville" panose="02020502070401020303" pitchFamily="18" charset="0"/>
              </a:rPr>
              <a:t>Život, dílo, kontakt.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2"/>
              </a:rPr>
              <a:t>https://www.terezabouckova.cz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cs-CZ" dirty="0" err="1">
                <a:latin typeface="Baskerville" panose="02020502070401020303" pitchFamily="18" charset="0"/>
                <a:ea typeface="Baskerville" panose="02020502070401020303" pitchFamily="18" charset="0"/>
              </a:rPr>
              <a:t>CBDB.cz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. (n.d.). </a:t>
            </a:r>
            <a:r>
              <a:rPr lang="cs-CZ" i="1" dirty="0">
                <a:latin typeface="Baskerville" panose="02020502070401020303" pitchFamily="18" charset="0"/>
                <a:ea typeface="Baskerville" panose="02020502070401020303" pitchFamily="18" charset="0"/>
              </a:rPr>
              <a:t>Tereza Boučková. 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3"/>
              </a:rPr>
              <a:t>https://www.cbdb.cz/autor-1037-tereza-bouckova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cs-CZ" dirty="0" err="1">
                <a:latin typeface="Baskerville" panose="02020502070401020303" pitchFamily="18" charset="0"/>
                <a:ea typeface="Baskerville" panose="02020502070401020303" pitchFamily="18" charset="0"/>
              </a:rPr>
              <a:t>Wikipedia.org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. (n.d.) </a:t>
            </a:r>
            <a:r>
              <a:rPr lang="cs-CZ" i="1" dirty="0">
                <a:latin typeface="Baskerville" panose="02020502070401020303" pitchFamily="18" charset="0"/>
                <a:ea typeface="Baskerville" panose="02020502070401020303" pitchFamily="18" charset="0"/>
              </a:rPr>
              <a:t>Tereza Boučková. </a:t>
            </a:r>
            <a:r>
              <a:rPr lang="cs-CZ" i="1" dirty="0">
                <a:latin typeface="Baskerville" panose="02020502070401020303" pitchFamily="18" charset="0"/>
                <a:ea typeface="Baskerville" panose="02020502070401020303" pitchFamily="18" charset="0"/>
                <a:hlinkClick r:id="rId4"/>
              </a:rPr>
              <a:t>https://cs.wikipedia.org/wiki/Tereza_Boučková</a:t>
            </a:r>
            <a:r>
              <a:rPr lang="cs-CZ" i="1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obrázky:</a:t>
            </a:r>
          </a:p>
          <a:p>
            <a:pPr lvl="1"/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5"/>
              </a:rPr>
              <a:t>https://www.novinky.cz/clanek/zena-styl-tereza-bouckova-minulost-jsem-hodila-za-hlavu-40021804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lvl="1"/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6"/>
              </a:rPr>
              <a:t>https://www.luxor.cz/clanek/655/tereza-bouckova-dum-v-matousove-ulici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lvl="1"/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7"/>
              </a:rPr>
              <a:t>https://www.bookport.cz/kniha/rok-kohouta-10151/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lvl="1"/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8"/>
              </a:rPr>
              <a:t>https://www.csfd.cz/film/36451-smradi/prehled/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lvl="1"/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  <a:hlinkClick r:id="rId9"/>
              </a:rPr>
              <a:t>https://www.levneknihy.cz/dum-v-matousove-ulici-elektronicka-kniha.html</a:t>
            </a:r>
            <a:r>
              <a:rPr lang="cs-CZ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154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407</Words>
  <Application>Microsoft Macintosh PowerPoint</Application>
  <PresentationFormat>Širokoúhlá obrazovka</PresentationFormat>
  <Paragraphs>60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Baskerville</vt:lpstr>
      <vt:lpstr>Motiv Office</vt:lpstr>
      <vt:lpstr>Tereza Boučková: Rok kohouta</vt:lpstr>
      <vt:lpstr>Tereza Boučková (*24. 5. 1957)</vt:lpstr>
      <vt:lpstr>Díla</vt:lpstr>
      <vt:lpstr>Prezentace aplikace PowerPoint</vt:lpstr>
      <vt:lpstr>Rok kohouta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Aneta Melicharová</dc:creator>
  <cp:lastModifiedBy>Aneta Melicharová</cp:lastModifiedBy>
  <cp:revision>1</cp:revision>
  <dcterms:created xsi:type="dcterms:W3CDTF">2024-10-21T21:28:46Z</dcterms:created>
  <dcterms:modified xsi:type="dcterms:W3CDTF">2024-10-21T22:51:43Z</dcterms:modified>
</cp:coreProperties>
</file>